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21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02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dirty="0"/>
              <a:t>11/17/2014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11/17/2014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11/17/2014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11/17/2014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11/17/2014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11/17/2014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11/17/2014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11/17/2014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11/17/2014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11/17/2014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11/17/2014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11/17/2014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11/17/2014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11/17/2014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11/17/2014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11/17/2014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My Life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Life Rope Project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2540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 First </a:t>
            </a:r>
            <a:r>
              <a:rPr lang="en-US" dirty="0" err="1" smtClean="0"/>
              <a:t>BackPACKING</a:t>
            </a:r>
            <a:r>
              <a:rPr lang="en-US" dirty="0" smtClean="0"/>
              <a:t> TRIP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09962" y="2491581"/>
            <a:ext cx="517207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9134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 first punk show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0352" y="2450499"/>
            <a:ext cx="2786578" cy="3921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0074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/>
        <p:txBody>
          <a:bodyPr/>
          <a:lstStyle/>
          <a:p>
            <a:r>
              <a:rPr lang="en-US" dirty="0" smtClean="0"/>
              <a:t>Joined the navy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5189" y="2207741"/>
            <a:ext cx="7840802" cy="3692610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3190" y="1997218"/>
            <a:ext cx="8204201" cy="3903133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52614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First time in japan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804523" y="1381124"/>
            <a:ext cx="3779932" cy="2515373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What?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7430" y="4216118"/>
            <a:ext cx="2743587" cy="1829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7650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Married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did </a:t>
            </a:r>
            <a:r>
              <a:rPr lang="en-US" dirty="0" smtClean="0"/>
              <a:t>I get </a:t>
            </a:r>
            <a:r>
              <a:rPr lang="en-US" dirty="0" smtClean="0"/>
              <a:t>so lucky?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738553" y="2721782"/>
            <a:ext cx="4217773" cy="316333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584671" y="3036759"/>
            <a:ext cx="3685795" cy="3065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7719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children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2458" y="645389"/>
            <a:ext cx="3637391" cy="2728043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When did I grow up?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6977" y="3373432"/>
            <a:ext cx="4415481" cy="3311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5608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Facing Retirement</a:t>
            </a:r>
            <a:endParaRPr lang="en-US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27899" r="27899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Nervous and excited</a:t>
            </a:r>
          </a:p>
          <a:p>
            <a:r>
              <a:rPr lang="en-US" dirty="0" smtClean="0"/>
              <a:t>Every sunset is a </a:t>
            </a:r>
            <a:r>
              <a:rPr lang="en-US" smtClean="0"/>
              <a:t>sunrise somewhere else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3163516"/>
      </p:ext>
    </p:extLst>
  </p:cSld>
  <p:clrMapOvr>
    <a:masterClrMapping/>
  </p:clrMapOvr>
</p:sld>
</file>

<file path=ppt/theme/theme1.xml><?xml version="1.0" encoding="utf-8"?>
<a:theme xmlns:a="http://schemas.openxmlformats.org/drawingml/2006/main" name="Vapor Trail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TC104033937[[fn=Vapor Trail]]</Template>
  <TotalTime>18</TotalTime>
  <Words>49</Words>
  <Application>Microsoft Office PowerPoint</Application>
  <PresentationFormat>Widescreen</PresentationFormat>
  <Paragraphs>14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Century Gothic</vt:lpstr>
      <vt:lpstr>Vapor Trail</vt:lpstr>
      <vt:lpstr>My Life</vt:lpstr>
      <vt:lpstr>My First BackPACKING TRIP</vt:lpstr>
      <vt:lpstr>My first punk show</vt:lpstr>
      <vt:lpstr>Joined the navy</vt:lpstr>
      <vt:lpstr>First time in japan</vt:lpstr>
      <vt:lpstr>Married</vt:lpstr>
      <vt:lpstr>children</vt:lpstr>
      <vt:lpstr>Facing Retirement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Life</dc:title>
  <dc:creator>Microsoft account</dc:creator>
  <cp:lastModifiedBy>Microsoft account</cp:lastModifiedBy>
  <cp:revision>7</cp:revision>
  <dcterms:created xsi:type="dcterms:W3CDTF">2014-11-15T13:39:14Z</dcterms:created>
  <dcterms:modified xsi:type="dcterms:W3CDTF">2014-11-16T22:45:26Z</dcterms:modified>
</cp:coreProperties>
</file>